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776"/>
  </p:normalViewPr>
  <p:slideViewPr>
    <p:cSldViewPr>
      <p:cViewPr varScale="1">
        <p:scale>
          <a:sx n="91" d="100"/>
          <a:sy n="91" d="100"/>
        </p:scale>
        <p:origin x="12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34239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29000"/>
            <a:ext cx="133350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Assistant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 and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Dangerous?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40137"/>
            <a:ext cx="13284200" cy="16858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 as part of the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oad-safety </a:t>
            </a:r>
            <a:r>
              <a:rPr lang="en-US" b="0" u="sng" dirty="0">
                <a:latin typeface="Arial" panose="020B0604020202020204" pitchFamily="34" charset="0"/>
              </a:rPr>
              <a:t>E</a:t>
            </a:r>
            <a:r>
              <a:rPr lang="en-US" b="0" dirty="0">
                <a:latin typeface="Arial" panose="020B0604020202020204" pitchFamily="34" charset="0"/>
              </a:rPr>
              <a:t>valuation during </a:t>
            </a:r>
            <a:r>
              <a:rPr lang="en-US" b="0" u="sng" dirty="0">
                <a:latin typeface="Arial" panose="020B0604020202020204" pitchFamily="34" charset="0"/>
              </a:rPr>
              <a:t>CO</a:t>
            </a:r>
            <a:r>
              <a:rPr lang="en-US" b="0" dirty="0">
                <a:latin typeface="Arial" panose="020B0604020202020204" pitchFamily="34" charset="0"/>
              </a:rPr>
              <a:t>VID-19 among </a:t>
            </a:r>
            <a:r>
              <a:rPr lang="en-US" b="0" u="sng" dirty="0">
                <a:latin typeface="Arial" panose="020B0604020202020204" pitchFamily="34" charset="0"/>
              </a:rPr>
              <a:t>V</a:t>
            </a:r>
            <a:r>
              <a:rPr lang="en-US" b="0" dirty="0">
                <a:latin typeface="Arial" panose="020B0604020202020204" pitchFamily="34" charset="0"/>
              </a:rPr>
              <a:t>ulnerable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 Users in Canada (RECOVR) initiative.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417856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3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5606</TotalTime>
  <Words>965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Dangerous?1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421</cp:revision>
  <dcterms:created xsi:type="dcterms:W3CDTF">2019-01-15T21:43:35Z</dcterms:created>
  <dcterms:modified xsi:type="dcterms:W3CDTF">2024-06-11T19:16:54Z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